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9CBB-49B6-43CF-9C3B-9FF976973983}" type="datetimeFigureOut">
              <a:rPr kumimoji="1" lang="ja-JP" altLang="en-US" smtClean="0"/>
              <a:t>2012/4/22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BDF3-62DB-401F-98D3-5C1CF13C41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9CBB-49B6-43CF-9C3B-9FF976973983}" type="datetimeFigureOut">
              <a:rPr kumimoji="1" lang="ja-JP" altLang="en-US" smtClean="0"/>
              <a:t>2012/4/22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BDF3-62DB-401F-98D3-5C1CF13C41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9CBB-49B6-43CF-9C3B-9FF976973983}" type="datetimeFigureOut">
              <a:rPr kumimoji="1" lang="ja-JP" altLang="en-US" smtClean="0"/>
              <a:t>2012/4/22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BDF3-62DB-401F-98D3-5C1CF13C41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9CBB-49B6-43CF-9C3B-9FF976973983}" type="datetimeFigureOut">
              <a:rPr kumimoji="1" lang="ja-JP" altLang="en-US" smtClean="0"/>
              <a:t>2012/4/22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BDF3-62DB-401F-98D3-5C1CF13C41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9CBB-49B6-43CF-9C3B-9FF976973983}" type="datetimeFigureOut">
              <a:rPr kumimoji="1" lang="ja-JP" altLang="en-US" smtClean="0"/>
              <a:t>2012/4/22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BDF3-62DB-401F-98D3-5C1CF13C41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9CBB-49B6-43CF-9C3B-9FF976973983}" type="datetimeFigureOut">
              <a:rPr kumimoji="1" lang="ja-JP" altLang="en-US" smtClean="0"/>
              <a:t>2012/4/22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BDF3-62DB-401F-98D3-5C1CF13C41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9CBB-49B6-43CF-9C3B-9FF976973983}" type="datetimeFigureOut">
              <a:rPr kumimoji="1" lang="ja-JP" altLang="en-US" smtClean="0"/>
              <a:t>2012/4/22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BDF3-62DB-401F-98D3-5C1CF13C41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9CBB-49B6-43CF-9C3B-9FF976973983}" type="datetimeFigureOut">
              <a:rPr kumimoji="1" lang="ja-JP" altLang="en-US" smtClean="0"/>
              <a:t>2012/4/22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BDF3-62DB-401F-98D3-5C1CF13C41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9CBB-49B6-43CF-9C3B-9FF976973983}" type="datetimeFigureOut">
              <a:rPr kumimoji="1" lang="ja-JP" altLang="en-US" smtClean="0"/>
              <a:t>2012/4/22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BDF3-62DB-401F-98D3-5C1CF13C41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9CBB-49B6-43CF-9C3B-9FF976973983}" type="datetimeFigureOut">
              <a:rPr kumimoji="1" lang="ja-JP" altLang="en-US" smtClean="0"/>
              <a:t>2012/4/22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BDF3-62DB-401F-98D3-5C1CF13C41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9CBB-49B6-43CF-9C3B-9FF976973983}" type="datetimeFigureOut">
              <a:rPr kumimoji="1" lang="ja-JP" altLang="en-US" smtClean="0"/>
              <a:t>2012/4/22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BDF3-62DB-401F-98D3-5C1CF13C41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49CBB-49B6-43CF-9C3B-9FF976973983}" type="datetimeFigureOut">
              <a:rPr kumimoji="1" lang="ja-JP" altLang="en-US" smtClean="0"/>
              <a:t>2012/4/22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4BDF3-62DB-401F-98D3-5C1CF13C411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リーフォーム 5"/>
          <p:cNvSpPr/>
          <p:nvPr/>
        </p:nvSpPr>
        <p:spPr>
          <a:xfrm>
            <a:off x="1674254" y="1275008"/>
            <a:ext cx="2150771" cy="2150772"/>
          </a:xfrm>
          <a:custGeom>
            <a:avLst/>
            <a:gdLst>
              <a:gd name="connsiteX0" fmla="*/ 12878 w 2150771"/>
              <a:gd name="connsiteY0" fmla="*/ 1416677 h 2150772"/>
              <a:gd name="connsiteX1" fmla="*/ 0 w 2150771"/>
              <a:gd name="connsiteY1" fmla="*/ 2150772 h 2150772"/>
              <a:gd name="connsiteX2" fmla="*/ 2150771 w 2150771"/>
              <a:gd name="connsiteY2" fmla="*/ 2137893 h 2150772"/>
              <a:gd name="connsiteX3" fmla="*/ 2150771 w 2150771"/>
              <a:gd name="connsiteY3" fmla="*/ 0 h 2150772"/>
              <a:gd name="connsiteX4" fmla="*/ 1403797 w 2150771"/>
              <a:gd name="connsiteY4" fmla="*/ 1416677 h 2150772"/>
              <a:gd name="connsiteX5" fmla="*/ 12878 w 2150771"/>
              <a:gd name="connsiteY5" fmla="*/ 1416677 h 215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0771" h="2150772">
                <a:moveTo>
                  <a:pt x="12878" y="1416677"/>
                </a:moveTo>
                <a:lnTo>
                  <a:pt x="0" y="2150772"/>
                </a:lnTo>
                <a:lnTo>
                  <a:pt x="2150771" y="2137893"/>
                </a:lnTo>
                <a:lnTo>
                  <a:pt x="2150771" y="0"/>
                </a:lnTo>
                <a:lnTo>
                  <a:pt x="1403797" y="1416677"/>
                </a:lnTo>
                <a:lnTo>
                  <a:pt x="12878" y="141667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1691680" y="1268760"/>
            <a:ext cx="2150771" cy="2150772"/>
          </a:xfrm>
          <a:custGeom>
            <a:avLst/>
            <a:gdLst>
              <a:gd name="connsiteX0" fmla="*/ 12878 w 2150771"/>
              <a:gd name="connsiteY0" fmla="*/ 1416677 h 2150772"/>
              <a:gd name="connsiteX1" fmla="*/ 0 w 2150771"/>
              <a:gd name="connsiteY1" fmla="*/ 2150772 h 2150772"/>
              <a:gd name="connsiteX2" fmla="*/ 2150771 w 2150771"/>
              <a:gd name="connsiteY2" fmla="*/ 2137893 h 2150772"/>
              <a:gd name="connsiteX3" fmla="*/ 2150771 w 2150771"/>
              <a:gd name="connsiteY3" fmla="*/ 0 h 2150772"/>
              <a:gd name="connsiteX4" fmla="*/ 1403797 w 2150771"/>
              <a:gd name="connsiteY4" fmla="*/ 1416677 h 2150772"/>
              <a:gd name="connsiteX5" fmla="*/ 12878 w 2150771"/>
              <a:gd name="connsiteY5" fmla="*/ 1416677 h 215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0771" h="2150772">
                <a:moveTo>
                  <a:pt x="12878" y="1416677"/>
                </a:moveTo>
                <a:lnTo>
                  <a:pt x="0" y="2150772"/>
                </a:lnTo>
                <a:lnTo>
                  <a:pt x="2150771" y="2137893"/>
                </a:lnTo>
                <a:lnTo>
                  <a:pt x="2150771" y="0"/>
                </a:lnTo>
                <a:lnTo>
                  <a:pt x="1403797" y="1416677"/>
                </a:lnTo>
                <a:lnTo>
                  <a:pt x="12878" y="141667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リーフォーム 5"/>
          <p:cNvSpPr/>
          <p:nvPr/>
        </p:nvSpPr>
        <p:spPr>
          <a:xfrm>
            <a:off x="1674254" y="1275008"/>
            <a:ext cx="2150771" cy="2150772"/>
          </a:xfrm>
          <a:custGeom>
            <a:avLst/>
            <a:gdLst>
              <a:gd name="connsiteX0" fmla="*/ 12878 w 2150771"/>
              <a:gd name="connsiteY0" fmla="*/ 1416677 h 2150772"/>
              <a:gd name="connsiteX1" fmla="*/ 0 w 2150771"/>
              <a:gd name="connsiteY1" fmla="*/ 2150772 h 2150772"/>
              <a:gd name="connsiteX2" fmla="*/ 2150771 w 2150771"/>
              <a:gd name="connsiteY2" fmla="*/ 2137893 h 2150772"/>
              <a:gd name="connsiteX3" fmla="*/ 2150771 w 2150771"/>
              <a:gd name="connsiteY3" fmla="*/ 0 h 2150772"/>
              <a:gd name="connsiteX4" fmla="*/ 1403797 w 2150771"/>
              <a:gd name="connsiteY4" fmla="*/ 1416677 h 2150772"/>
              <a:gd name="connsiteX5" fmla="*/ 12878 w 2150771"/>
              <a:gd name="connsiteY5" fmla="*/ 1416677 h 215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0771" h="2150772">
                <a:moveTo>
                  <a:pt x="12878" y="1416677"/>
                </a:moveTo>
                <a:lnTo>
                  <a:pt x="0" y="2150772"/>
                </a:lnTo>
                <a:lnTo>
                  <a:pt x="2150771" y="2137893"/>
                </a:lnTo>
                <a:lnTo>
                  <a:pt x="2150771" y="0"/>
                </a:lnTo>
                <a:lnTo>
                  <a:pt x="1403797" y="1416677"/>
                </a:lnTo>
                <a:lnTo>
                  <a:pt x="12878" y="141667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4644008" y="1268760"/>
            <a:ext cx="2150771" cy="2150772"/>
          </a:xfrm>
          <a:custGeom>
            <a:avLst/>
            <a:gdLst>
              <a:gd name="connsiteX0" fmla="*/ 12878 w 2150771"/>
              <a:gd name="connsiteY0" fmla="*/ 1416677 h 2150772"/>
              <a:gd name="connsiteX1" fmla="*/ 0 w 2150771"/>
              <a:gd name="connsiteY1" fmla="*/ 2150772 h 2150772"/>
              <a:gd name="connsiteX2" fmla="*/ 2150771 w 2150771"/>
              <a:gd name="connsiteY2" fmla="*/ 2137893 h 2150772"/>
              <a:gd name="connsiteX3" fmla="*/ 2150771 w 2150771"/>
              <a:gd name="connsiteY3" fmla="*/ 0 h 2150772"/>
              <a:gd name="connsiteX4" fmla="*/ 1403797 w 2150771"/>
              <a:gd name="connsiteY4" fmla="*/ 1416677 h 2150772"/>
              <a:gd name="connsiteX5" fmla="*/ 12878 w 2150771"/>
              <a:gd name="connsiteY5" fmla="*/ 1416677 h 215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0771" h="2150772">
                <a:moveTo>
                  <a:pt x="12878" y="1416677"/>
                </a:moveTo>
                <a:lnTo>
                  <a:pt x="0" y="2150772"/>
                </a:lnTo>
                <a:lnTo>
                  <a:pt x="2150771" y="2137893"/>
                </a:lnTo>
                <a:lnTo>
                  <a:pt x="2150771" y="0"/>
                </a:lnTo>
                <a:lnTo>
                  <a:pt x="1403797" y="1416677"/>
                </a:lnTo>
                <a:lnTo>
                  <a:pt x="12878" y="141667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6.01295E-7 L -0.32222 0.3154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リーフォーム 5"/>
          <p:cNvSpPr/>
          <p:nvPr/>
        </p:nvSpPr>
        <p:spPr>
          <a:xfrm>
            <a:off x="1674254" y="1275008"/>
            <a:ext cx="2150771" cy="2150772"/>
          </a:xfrm>
          <a:custGeom>
            <a:avLst/>
            <a:gdLst>
              <a:gd name="connsiteX0" fmla="*/ 12878 w 2150771"/>
              <a:gd name="connsiteY0" fmla="*/ 1416677 h 2150772"/>
              <a:gd name="connsiteX1" fmla="*/ 0 w 2150771"/>
              <a:gd name="connsiteY1" fmla="*/ 2150772 h 2150772"/>
              <a:gd name="connsiteX2" fmla="*/ 2150771 w 2150771"/>
              <a:gd name="connsiteY2" fmla="*/ 2137893 h 2150772"/>
              <a:gd name="connsiteX3" fmla="*/ 2150771 w 2150771"/>
              <a:gd name="connsiteY3" fmla="*/ 0 h 2150772"/>
              <a:gd name="connsiteX4" fmla="*/ 1403797 w 2150771"/>
              <a:gd name="connsiteY4" fmla="*/ 1416677 h 2150772"/>
              <a:gd name="connsiteX5" fmla="*/ 12878 w 2150771"/>
              <a:gd name="connsiteY5" fmla="*/ 1416677 h 215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0771" h="2150772">
                <a:moveTo>
                  <a:pt x="12878" y="1416677"/>
                </a:moveTo>
                <a:lnTo>
                  <a:pt x="0" y="2150772"/>
                </a:lnTo>
                <a:lnTo>
                  <a:pt x="2150771" y="2137893"/>
                </a:lnTo>
                <a:lnTo>
                  <a:pt x="2150771" y="0"/>
                </a:lnTo>
                <a:lnTo>
                  <a:pt x="1403797" y="1416677"/>
                </a:lnTo>
                <a:lnTo>
                  <a:pt x="12878" y="141667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4644008" y="1268760"/>
            <a:ext cx="2150771" cy="2150772"/>
          </a:xfrm>
          <a:custGeom>
            <a:avLst/>
            <a:gdLst>
              <a:gd name="connsiteX0" fmla="*/ 12878 w 2150771"/>
              <a:gd name="connsiteY0" fmla="*/ 1416677 h 2150772"/>
              <a:gd name="connsiteX1" fmla="*/ 0 w 2150771"/>
              <a:gd name="connsiteY1" fmla="*/ 2150772 h 2150772"/>
              <a:gd name="connsiteX2" fmla="*/ 2150771 w 2150771"/>
              <a:gd name="connsiteY2" fmla="*/ 2137893 h 2150772"/>
              <a:gd name="connsiteX3" fmla="*/ 2150771 w 2150771"/>
              <a:gd name="connsiteY3" fmla="*/ 0 h 2150772"/>
              <a:gd name="connsiteX4" fmla="*/ 1403797 w 2150771"/>
              <a:gd name="connsiteY4" fmla="*/ 1416677 h 2150772"/>
              <a:gd name="connsiteX5" fmla="*/ 12878 w 2150771"/>
              <a:gd name="connsiteY5" fmla="*/ 1416677 h 215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0771" h="2150772">
                <a:moveTo>
                  <a:pt x="12878" y="1416677"/>
                </a:moveTo>
                <a:lnTo>
                  <a:pt x="0" y="2150772"/>
                </a:lnTo>
                <a:lnTo>
                  <a:pt x="2150771" y="2137893"/>
                </a:lnTo>
                <a:lnTo>
                  <a:pt x="2150771" y="0"/>
                </a:lnTo>
                <a:lnTo>
                  <a:pt x="1403797" y="1416677"/>
                </a:lnTo>
                <a:lnTo>
                  <a:pt x="12878" y="141667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6.01295E-7 L -0.08594 0.0009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リーフォーム 5"/>
          <p:cNvSpPr/>
          <p:nvPr/>
        </p:nvSpPr>
        <p:spPr>
          <a:xfrm>
            <a:off x="1674254" y="1275008"/>
            <a:ext cx="2150771" cy="2150772"/>
          </a:xfrm>
          <a:custGeom>
            <a:avLst/>
            <a:gdLst>
              <a:gd name="connsiteX0" fmla="*/ 12878 w 2150771"/>
              <a:gd name="connsiteY0" fmla="*/ 1416677 h 2150772"/>
              <a:gd name="connsiteX1" fmla="*/ 0 w 2150771"/>
              <a:gd name="connsiteY1" fmla="*/ 2150772 h 2150772"/>
              <a:gd name="connsiteX2" fmla="*/ 2150771 w 2150771"/>
              <a:gd name="connsiteY2" fmla="*/ 2137893 h 2150772"/>
              <a:gd name="connsiteX3" fmla="*/ 2150771 w 2150771"/>
              <a:gd name="connsiteY3" fmla="*/ 0 h 2150772"/>
              <a:gd name="connsiteX4" fmla="*/ 1403797 w 2150771"/>
              <a:gd name="connsiteY4" fmla="*/ 1416677 h 2150772"/>
              <a:gd name="connsiteX5" fmla="*/ 12878 w 2150771"/>
              <a:gd name="connsiteY5" fmla="*/ 1416677 h 215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0771" h="2150772">
                <a:moveTo>
                  <a:pt x="12878" y="1416677"/>
                </a:moveTo>
                <a:lnTo>
                  <a:pt x="0" y="2150772"/>
                </a:lnTo>
                <a:lnTo>
                  <a:pt x="2150771" y="2137893"/>
                </a:lnTo>
                <a:lnTo>
                  <a:pt x="2150771" y="0"/>
                </a:lnTo>
                <a:lnTo>
                  <a:pt x="1403797" y="1416677"/>
                </a:lnTo>
                <a:lnTo>
                  <a:pt x="12878" y="141667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/>
          <p:cNvSpPr/>
          <p:nvPr/>
        </p:nvSpPr>
        <p:spPr>
          <a:xfrm>
            <a:off x="4644008" y="1268760"/>
            <a:ext cx="2150771" cy="2150772"/>
          </a:xfrm>
          <a:custGeom>
            <a:avLst/>
            <a:gdLst>
              <a:gd name="connsiteX0" fmla="*/ 12878 w 2150771"/>
              <a:gd name="connsiteY0" fmla="*/ 1416677 h 2150772"/>
              <a:gd name="connsiteX1" fmla="*/ 0 w 2150771"/>
              <a:gd name="connsiteY1" fmla="*/ 2150772 h 2150772"/>
              <a:gd name="connsiteX2" fmla="*/ 2150771 w 2150771"/>
              <a:gd name="connsiteY2" fmla="*/ 2137893 h 2150772"/>
              <a:gd name="connsiteX3" fmla="*/ 2150771 w 2150771"/>
              <a:gd name="connsiteY3" fmla="*/ 0 h 2150772"/>
              <a:gd name="connsiteX4" fmla="*/ 1403797 w 2150771"/>
              <a:gd name="connsiteY4" fmla="*/ 1416677 h 2150772"/>
              <a:gd name="connsiteX5" fmla="*/ 12878 w 2150771"/>
              <a:gd name="connsiteY5" fmla="*/ 1416677 h 215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0771" h="2150772">
                <a:moveTo>
                  <a:pt x="12878" y="1416677"/>
                </a:moveTo>
                <a:lnTo>
                  <a:pt x="0" y="2150772"/>
                </a:lnTo>
                <a:lnTo>
                  <a:pt x="2150771" y="2137893"/>
                </a:lnTo>
                <a:lnTo>
                  <a:pt x="2150771" y="0"/>
                </a:lnTo>
                <a:lnTo>
                  <a:pt x="1403797" y="1416677"/>
                </a:lnTo>
                <a:lnTo>
                  <a:pt x="12878" y="141667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6.01295E-7 L -0.17257 -0.114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-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リーフォーム 4"/>
          <p:cNvSpPr/>
          <p:nvPr/>
        </p:nvSpPr>
        <p:spPr>
          <a:xfrm>
            <a:off x="2382592" y="1287887"/>
            <a:ext cx="2910625" cy="4301544"/>
          </a:xfrm>
          <a:custGeom>
            <a:avLst/>
            <a:gdLst>
              <a:gd name="connsiteX0" fmla="*/ 12878 w 2910625"/>
              <a:gd name="connsiteY0" fmla="*/ 1416676 h 4301544"/>
              <a:gd name="connsiteX1" fmla="*/ 2137893 w 2910625"/>
              <a:gd name="connsiteY1" fmla="*/ 1416676 h 4301544"/>
              <a:gd name="connsiteX2" fmla="*/ 2910625 w 2910625"/>
              <a:gd name="connsiteY2" fmla="*/ 0 h 4301544"/>
              <a:gd name="connsiteX3" fmla="*/ 2897746 w 2910625"/>
              <a:gd name="connsiteY3" fmla="*/ 2833352 h 4301544"/>
              <a:gd name="connsiteX4" fmla="*/ 746974 w 2910625"/>
              <a:gd name="connsiteY4" fmla="*/ 2859110 h 4301544"/>
              <a:gd name="connsiteX5" fmla="*/ 0 w 2910625"/>
              <a:gd name="connsiteY5" fmla="*/ 4301544 h 4301544"/>
              <a:gd name="connsiteX6" fmla="*/ 12878 w 2910625"/>
              <a:gd name="connsiteY6" fmla="*/ 1416676 h 430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0625" h="4301544">
                <a:moveTo>
                  <a:pt x="12878" y="1416676"/>
                </a:moveTo>
                <a:lnTo>
                  <a:pt x="2137893" y="1416676"/>
                </a:lnTo>
                <a:lnTo>
                  <a:pt x="2910625" y="0"/>
                </a:lnTo>
                <a:lnTo>
                  <a:pt x="2897746" y="2833352"/>
                </a:lnTo>
                <a:lnTo>
                  <a:pt x="746974" y="2859110"/>
                </a:lnTo>
                <a:lnTo>
                  <a:pt x="0" y="4301544"/>
                </a:lnTo>
                <a:cubicBezTo>
                  <a:pt x="4293" y="3339921"/>
                  <a:pt x="8585" y="2378299"/>
                  <a:pt x="12878" y="1416676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3707904" y="3284984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084168" y="5517232"/>
            <a:ext cx="28083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０</a:t>
            </a:r>
            <a:r>
              <a:rPr lang="en-US" altLang="ja-JP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°</a:t>
            </a:r>
            <a:r>
              <a:rPr lang="ja-JP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回転</a:t>
            </a:r>
            <a:endParaRPr lang="ja-JP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292080" y="5517232"/>
            <a:ext cx="33843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４５</a:t>
            </a:r>
            <a:r>
              <a:rPr lang="en-US" altLang="ja-JP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°</a:t>
            </a:r>
            <a:r>
              <a:rPr lang="ja-JP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回転</a:t>
            </a:r>
            <a:endParaRPr lang="ja-JP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80112" y="5589240"/>
            <a:ext cx="33843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９０</a:t>
            </a:r>
            <a:r>
              <a:rPr lang="en-US" altLang="ja-JP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°</a:t>
            </a:r>
            <a:r>
              <a:rPr lang="ja-JP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回転</a:t>
            </a:r>
            <a:endParaRPr lang="ja-JP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292080" y="5589240"/>
            <a:ext cx="33843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135</a:t>
            </a:r>
            <a:r>
              <a:rPr lang="en-US" altLang="ja-JP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°</a:t>
            </a:r>
            <a:r>
              <a:rPr lang="ja-JP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回転</a:t>
            </a:r>
            <a:endParaRPr lang="ja-JP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292080" y="5589240"/>
            <a:ext cx="33843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180</a:t>
            </a:r>
            <a:r>
              <a:rPr lang="en-US" altLang="ja-JP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°</a:t>
            </a:r>
            <a:r>
              <a:rPr lang="ja-JP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回転</a:t>
            </a:r>
            <a:endParaRPr lang="ja-JP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フリーフォーム 11"/>
          <p:cNvSpPr/>
          <p:nvPr/>
        </p:nvSpPr>
        <p:spPr>
          <a:xfrm>
            <a:off x="2411760" y="1268760"/>
            <a:ext cx="2910625" cy="4301544"/>
          </a:xfrm>
          <a:custGeom>
            <a:avLst/>
            <a:gdLst>
              <a:gd name="connsiteX0" fmla="*/ 12878 w 2910625"/>
              <a:gd name="connsiteY0" fmla="*/ 1416676 h 4301544"/>
              <a:gd name="connsiteX1" fmla="*/ 2137893 w 2910625"/>
              <a:gd name="connsiteY1" fmla="*/ 1416676 h 4301544"/>
              <a:gd name="connsiteX2" fmla="*/ 2910625 w 2910625"/>
              <a:gd name="connsiteY2" fmla="*/ 0 h 4301544"/>
              <a:gd name="connsiteX3" fmla="*/ 2897746 w 2910625"/>
              <a:gd name="connsiteY3" fmla="*/ 2833352 h 4301544"/>
              <a:gd name="connsiteX4" fmla="*/ 746974 w 2910625"/>
              <a:gd name="connsiteY4" fmla="*/ 2859110 h 4301544"/>
              <a:gd name="connsiteX5" fmla="*/ 0 w 2910625"/>
              <a:gd name="connsiteY5" fmla="*/ 4301544 h 4301544"/>
              <a:gd name="connsiteX6" fmla="*/ 12878 w 2910625"/>
              <a:gd name="connsiteY6" fmla="*/ 1416676 h 4301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0625" h="4301544">
                <a:moveTo>
                  <a:pt x="12878" y="1416676"/>
                </a:moveTo>
                <a:lnTo>
                  <a:pt x="2137893" y="1416676"/>
                </a:lnTo>
                <a:lnTo>
                  <a:pt x="2910625" y="0"/>
                </a:lnTo>
                <a:lnTo>
                  <a:pt x="2897746" y="2833352"/>
                </a:lnTo>
                <a:lnTo>
                  <a:pt x="746974" y="2859110"/>
                </a:lnTo>
                <a:lnTo>
                  <a:pt x="0" y="4301544"/>
                </a:lnTo>
                <a:cubicBezTo>
                  <a:pt x="4293" y="3339921"/>
                  <a:pt x="8585" y="2378299"/>
                  <a:pt x="12878" y="141667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5" grpId="3" animBg="1"/>
      <p:bldP spid="7" grpId="0"/>
      <p:bldP spid="8" grpId="0"/>
      <p:bldP spid="8" grpId="1"/>
      <p:bldP spid="9" grpId="0"/>
      <p:bldP spid="9" grpId="1"/>
      <p:bldP spid="10" grpId="1"/>
      <p:bldP spid="10" grpId="2"/>
      <p:bldP spid="1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</Words>
  <Application>Microsoft Office PowerPoint</Application>
  <PresentationFormat>画面に合わせる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スライド 1</vt:lpstr>
      <vt:lpstr>スライド 2</vt:lpstr>
      <vt:lpstr>スライド 3</vt:lpstr>
      <vt:lpstr>スライド 4</vt:lpstr>
      <vt:lpstr>スライド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ゆうじ</dc:creator>
  <cp:lastModifiedBy>ゆうじ</cp:lastModifiedBy>
  <cp:revision>3</cp:revision>
  <dcterms:created xsi:type="dcterms:W3CDTF">2012-04-21T23:46:08Z</dcterms:created>
  <dcterms:modified xsi:type="dcterms:W3CDTF">2012-04-22T00:12:16Z</dcterms:modified>
</cp:coreProperties>
</file>